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13BF-1FEE-4D34-A1FC-EA874722A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1004F-FE67-4433-B546-F2CD1F536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2B8A4-13E2-4693-897F-BA2089BF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1037C-CC38-40C1-BA86-9C929C2F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48F2-7CEF-436A-8372-98850BA2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6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B317-BF8F-46AE-A5CC-B6DAEA19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462E4-DC83-4CFD-99EB-559F9977A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35DED-97C3-49CD-8266-F8C8A7F9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414A1-3025-4918-B837-A3AC5A01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10293-42C5-4999-9729-BA77F830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9E102-DB22-402C-8D95-EE02E7BC8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1BD62-8A57-44B5-A99F-DE980D7E9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3061F-0536-4811-92DE-AD27461A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E0889-2B0A-4AA7-8D8F-B16D4C9D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F8C3A-DF3B-49C6-8506-0D21C982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4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12FB5-DB42-4256-A12C-B398140B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50B4-593D-4697-8A0E-19F7DB25B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58D86-88EF-4397-8293-00D07DE87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B47F7-18CC-4927-B09D-D17AF5DE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41675-BCAA-44F4-AFE6-C7C508AA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7D3E-2BFA-4041-9BDD-BC2935BB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BB9E8-B9BA-4356-88E0-25D39FA35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EEA46-EDBF-4268-A4D3-7D409E66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51349-DC34-40D6-A4E4-9ACDCDB3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213A5-DB62-4E87-9971-027079CD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2E801-05CE-498D-BAA4-61A23227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34720-A983-4647-A7E0-AD772249F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0DB17-4F26-4DEF-8988-3D8EBEBEB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EED4A-2B01-44C5-AA09-6E6606E7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51F4F-B929-4791-8A10-F8D9C9A0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256CB-82E0-43FE-A840-F64E6E70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4012-D6B1-4B39-9451-D39F641B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53FEE-CEF6-4ABA-9186-FCE7A8AE9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82560-9AF2-4BA5-9A68-57FBF21FA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9F757-ED5A-4F4D-A9FD-D9D8FA4E4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C4531E-D7E7-4324-894F-AC6D781DF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BEEB3-12FE-4062-B752-136AD707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8B7-2B00-44B8-98AF-49C267F1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D9768B-24FE-4050-8FC9-B11CD17A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5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BB88-8ECE-404E-B5A2-350BD096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4BC1E5-C2CF-4F20-AEDC-323EDDD6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145B9-A7C3-4B76-8378-4D9B26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E5AD2-122B-4D2E-AFA9-D2F1A9D5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7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85252-8208-4592-A03D-5FAA45F1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7FA9C-8CDE-4925-B5F7-9B4D3803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DE724-ACB5-4DD1-AF4F-8F8C3022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7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B860-B5F9-4AB4-828E-6EC4D5CE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462D-29EC-49B2-92FC-3A6616609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F1CE0-C672-4B16-864F-A2186461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1F654-64F5-4AF0-9EAF-340CDB9E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B2F86-F410-4844-92F5-5414A65D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F3EE0-0DDC-42F6-9EB0-FA12AA04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DC47-5764-46A7-B494-B3F6339F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4BD57-6BB9-4168-8413-7077E53B5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18448-C1DB-45F7-85A0-DAC47FD7A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336B2-9E55-469E-B02F-1283D621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80DEE-B4E2-48BC-90DB-5D367E71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AD9E9-A52B-46F1-B66C-610ED401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E6B42-918F-4C97-B20F-B0672202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2A74D-76EF-4E64-9803-25FE5F3C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65FC4-0D60-4870-8CD4-CF77FE205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D79D1-43A1-431F-86CC-4D9D66511633}" type="datetimeFigureOut">
              <a:rPr lang="en-US" smtClean="0"/>
              <a:t>2021-10-24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EAE5E-8DA5-49B6-B3EC-725BAC4BB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4EDE-049B-43B3-B735-F8841924C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461D8-22EE-4BB3-98F0-5B4EAB2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1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6252-0CC6-4B39-8544-0476C8646E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9E3B9-B38B-4372-95BD-0D6D9DE08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EC4485-8DE1-4C0E-BF3A-3AC4A00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234DC4-3DE7-4442-B171-7E86B9EB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D06EE-7916-4561-8058-3A0EE06F3614}"/>
              </a:ext>
            </a:extLst>
          </p:cNvPr>
          <p:cNvSpPr txBox="1"/>
          <p:nvPr/>
        </p:nvSpPr>
        <p:spPr>
          <a:xfrm>
            <a:off x="7838983" y="1366933"/>
            <a:ext cx="286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https://www.funbrain.com/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B2F33-905D-4B63-9D9E-5E9EC02CA878}"/>
              </a:ext>
            </a:extLst>
          </p:cNvPr>
          <p:cNvSpPr txBox="1"/>
          <p:nvPr/>
        </p:nvSpPr>
        <p:spPr>
          <a:xfrm>
            <a:off x="8018016" y="2256179"/>
            <a:ext cx="286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https://www.duolingo.com/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9DCA0-7993-4B84-AE48-5E4F4F482D39}"/>
              </a:ext>
            </a:extLst>
          </p:cNvPr>
          <p:cNvSpPr txBox="1"/>
          <p:nvPr/>
        </p:nvSpPr>
        <p:spPr>
          <a:xfrm>
            <a:off x="7298925" y="3298511"/>
            <a:ext cx="358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https://breakingnewsenglish.com/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A6392-935D-42EE-B9DA-9BE0BB9394EC}"/>
              </a:ext>
            </a:extLst>
          </p:cNvPr>
          <p:cNvSpPr txBox="1"/>
          <p:nvPr/>
        </p:nvSpPr>
        <p:spPr>
          <a:xfrm>
            <a:off x="8090351" y="4187757"/>
            <a:ext cx="358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https://www.raz-kids.com/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CBE70-B56E-4C97-9861-BB81F27A90DD}"/>
              </a:ext>
            </a:extLst>
          </p:cNvPr>
          <p:cNvSpPr txBox="1"/>
          <p:nvPr/>
        </p:nvSpPr>
        <p:spPr>
          <a:xfrm>
            <a:off x="7227903" y="5153546"/>
            <a:ext cx="358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https://www.eslvideo.com/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75FE0-C6BF-4430-9C6E-BC9127E24847}"/>
              </a:ext>
            </a:extLst>
          </p:cNvPr>
          <p:cNvSpPr txBox="1"/>
          <p:nvPr/>
        </p:nvSpPr>
        <p:spPr>
          <a:xfrm>
            <a:off x="8910056" y="6107556"/>
            <a:ext cx="358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https://iearn.org/</a:t>
            </a:r>
          </a:p>
        </p:txBody>
      </p:sp>
    </p:spTree>
    <p:extLst>
      <p:ext uri="{BB962C8B-B14F-4D97-AF65-F5344CB8AC3E}">
        <p14:creationId xmlns:p14="http://schemas.microsoft.com/office/powerpoint/2010/main" val="202734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01EADA2-3ABA-47C5-8B84-D12A0D2C0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06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5C8DB94-492F-4AB4-A11B-F0B65DA1C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9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749AEC-0680-4AAB-9B46-A4EB4FE5F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96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id="{EFB4334B-4747-4C2D-87A2-A65AB58B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BC6C277-A1EA-487F-808C-B4C2606EA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D8D0CA-2842-4A95-8904-6888949C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7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348D7F76-AB65-42CA-B478-EB7EEFFCC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1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C5A1D48-5932-4410-AD72-2DE4BC8F5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8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D69509-A2AE-4A4A-A47B-F64EE2E4E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D6546E9-F0A2-4451-9C08-72A1AC86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4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44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Jurgensen</dc:creator>
  <cp:lastModifiedBy>Angela Jurgensen</cp:lastModifiedBy>
  <cp:revision>3</cp:revision>
  <dcterms:created xsi:type="dcterms:W3CDTF">2021-10-22T19:35:13Z</dcterms:created>
  <dcterms:modified xsi:type="dcterms:W3CDTF">2021-10-24T19:22:32Z</dcterms:modified>
</cp:coreProperties>
</file>